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4" r:id="rId4"/>
    <p:sldId id="265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</a:t>
            </a:r>
            <a:br>
              <a:rPr lang="pt-BR" dirty="0"/>
            </a:br>
            <a:r>
              <a:rPr lang="pt-BR" dirty="0"/>
              <a:t>PODEROSO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PODEROSO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Maravilhoso, </a:t>
            </a:r>
          </a:p>
          <a:p>
            <a:r>
              <a:rPr lang="pt-BR" dirty="0"/>
              <a:t>Deus poderoso, </a:t>
            </a:r>
          </a:p>
          <a:p>
            <a:r>
              <a:rPr lang="pt-BR" dirty="0"/>
              <a:t>Luz do caminho, </a:t>
            </a:r>
          </a:p>
          <a:p>
            <a:r>
              <a:rPr lang="pt-BR" dirty="0"/>
              <a:t>Senhor Jesus. </a:t>
            </a:r>
          </a:p>
        </p:txBody>
      </p:sp>
    </p:spTree>
    <p:extLst>
      <p:ext uri="{BB962C8B-B14F-4D97-AF65-F5344CB8AC3E}">
        <p14:creationId xmlns:p14="http://schemas.microsoft.com/office/powerpoint/2010/main" val="2417950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PODEROSO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Ele é o Rei dos reis, </a:t>
            </a:r>
          </a:p>
          <a:p>
            <a:r>
              <a:rPr lang="pt-BR" dirty="0"/>
              <a:t>Mestre divino,</a:t>
            </a:r>
          </a:p>
          <a:p>
            <a:r>
              <a:rPr lang="pt-BR" dirty="0"/>
              <a:t>Verdade e vida, o Salvador. </a:t>
            </a:r>
          </a:p>
          <a:p>
            <a:r>
              <a:rPr lang="pt-BR" dirty="0"/>
              <a:t>O grande e bom Pastor, </a:t>
            </a:r>
          </a:p>
          <a:p>
            <a:r>
              <a:rPr lang="pt-BR" dirty="0"/>
              <a:t>Rocha eterna,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PODEROSO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Rei das nações Ele é. </a:t>
            </a:r>
          </a:p>
          <a:p>
            <a:r>
              <a:rPr lang="pt-BR" dirty="0"/>
              <a:t>Digno de honra, </a:t>
            </a:r>
          </a:p>
          <a:p>
            <a:r>
              <a:rPr lang="pt-BR" dirty="0"/>
              <a:t>glória </a:t>
            </a:r>
            <a:r>
              <a:rPr lang="pt-BR"/>
              <a:t>e adoração, </a:t>
            </a:r>
            <a:endParaRPr lang="pt-BR" dirty="0"/>
          </a:p>
          <a:p>
            <a:r>
              <a:rPr lang="pt-BR" dirty="0"/>
              <a:t>Cordeiro santo, </a:t>
            </a:r>
          </a:p>
          <a:p>
            <a:r>
              <a:rPr lang="pt-BR" dirty="0"/>
              <a:t>Senhor Jesus.</a:t>
            </a:r>
          </a:p>
        </p:txBody>
      </p:sp>
    </p:spTree>
    <p:extLst>
      <p:ext uri="{BB962C8B-B14F-4D97-AF65-F5344CB8AC3E}">
        <p14:creationId xmlns:p14="http://schemas.microsoft.com/office/powerpoint/2010/main" val="2759868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69</Words>
  <Application>Microsoft Office PowerPoint</Application>
  <PresentationFormat>Apresentação na tela (16:9)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 PODEROSO</vt:lpstr>
      <vt:lpstr>DEUS PODEROSO</vt:lpstr>
      <vt:lpstr>DEUS PODEROSO</vt:lpstr>
      <vt:lpstr>DEUS PODEROSO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2019-06-12T21:22:59Z</dcterms:modified>
</cp:coreProperties>
</file>

<file path=docProps/thumbnail.jpeg>
</file>